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32404050" cy="51206400"/>
  <p:notesSz cx="6858000" cy="9144000"/>
  <p:defaultTextStyle>
    <a:defPPr>
      <a:defRPr lang="pt-P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19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38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58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777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5968" algn="l" defTabSz="914389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166" algn="l" defTabSz="914389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357" algn="l" defTabSz="914389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554" algn="l" defTabSz="914389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33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9A2"/>
    <a:srgbClr val="C3587F"/>
    <a:srgbClr val="B4318A"/>
    <a:srgbClr val="48A951"/>
    <a:srgbClr val="AC6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9C8523-FBEC-45F2-BB71-E2D6ADF3CD9C}" v="10" dt="2022-01-03T09:36:11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71" autoAdjust="0"/>
    <p:restoredTop sz="94660"/>
  </p:normalViewPr>
  <p:slideViewPr>
    <p:cSldViewPr snapToGrid="0">
      <p:cViewPr>
        <p:scale>
          <a:sx n="17" d="100"/>
          <a:sy n="17" d="100"/>
        </p:scale>
        <p:origin x="2056" y="336"/>
      </p:cViewPr>
      <p:guideLst>
        <p:guide orient="horz" pos="16133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51300" y="8380418"/>
            <a:ext cx="24303038" cy="17827624"/>
          </a:xfrm>
        </p:spPr>
        <p:txBody>
          <a:bodyPr anchor="b"/>
          <a:lstStyle>
            <a:lvl1pPr algn="ctr">
              <a:defRPr sz="600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51300" y="26895420"/>
            <a:ext cx="24303038" cy="1236345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307" indent="0" algn="ctr">
              <a:buNone/>
              <a:defRPr sz="2000"/>
            </a:lvl2pPr>
            <a:lvl3pPr marL="914605" indent="0" algn="ctr">
              <a:buNone/>
              <a:defRPr sz="1801"/>
            </a:lvl3pPr>
            <a:lvl4pPr marL="1371912" indent="0" algn="ctr">
              <a:buNone/>
              <a:defRPr sz="1602"/>
            </a:lvl4pPr>
            <a:lvl5pPr marL="1829210" indent="0" algn="ctr">
              <a:buNone/>
              <a:defRPr sz="1602"/>
            </a:lvl5pPr>
            <a:lvl6pPr marL="2286517" indent="0" algn="ctr">
              <a:buNone/>
              <a:defRPr sz="1602"/>
            </a:lvl6pPr>
            <a:lvl7pPr marL="2743825" indent="0" algn="ctr">
              <a:buNone/>
              <a:defRPr sz="1602"/>
            </a:lvl7pPr>
            <a:lvl8pPr marL="3201122" indent="0" algn="ctr">
              <a:buNone/>
              <a:defRPr sz="1602"/>
            </a:lvl8pPr>
            <a:lvl9pPr marL="3658430" indent="0" algn="ctr">
              <a:buNone/>
              <a:defRPr sz="1602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77DCC5-99DB-457D-B23F-97C668DC6C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07159-E3FD-425F-AA37-5674076C36D4}" type="datetimeFigureOut">
              <a:rPr lang="es-ES"/>
              <a:pPr>
                <a:defRPr/>
              </a:pPr>
              <a:t>30/1/25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A78446-64AC-4E69-BC9A-311C1D0D1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2EFA91-B983-4F78-A784-BEB9D7BA7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A8CDF14-2633-42C9-B0AA-D97D94F310CF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83995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0BB3D1-3BBE-42BF-ADE3-6E1D29DBE7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687CC-0209-4ADC-BE04-24CBE02BBA83}" type="datetimeFigureOut">
              <a:rPr lang="es-ES"/>
              <a:pPr>
                <a:defRPr/>
              </a:pPr>
              <a:t>30/1/25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DBD427-1BD3-4855-8867-623F55B57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15AD46-62B4-43E2-A7DB-0C644B40E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144BFA2-E070-43AA-97DF-05E814FCD009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0651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90201" y="6095999"/>
            <a:ext cx="6986588" cy="40025642"/>
          </a:xfrm>
        </p:spPr>
        <p:txBody>
          <a:bodyPr vert="eaVert"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227265" y="6095999"/>
            <a:ext cx="20810537" cy="40025641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9863A3-EAA6-491F-9B78-5934AA4063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56723-FFEC-4057-8F21-460D4161E8FB}" type="datetimeFigureOut">
              <a:rPr lang="es-ES"/>
              <a:pPr>
                <a:defRPr/>
              </a:pPr>
              <a:t>30/1/25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F916A8-B2D8-4B1B-A584-C15799420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8EED93-6F68-4301-BF57-9F77A71EC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AAA0DCA-E7A8-46A1-95B6-B5931852D0D0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9448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A7CF6C-23D7-483A-8F0A-9EE8775E1E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FD30C-AA92-44A3-B173-6CDE1103A450}" type="datetimeFigureOut">
              <a:rPr lang="es-ES"/>
              <a:pPr>
                <a:defRPr/>
              </a:pPr>
              <a:t>30/1/25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97E325-9A3D-45F5-8766-3E4F33D9C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E43F7D-10C6-4D1B-943B-A999EACE5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910D1AF-6039-44C4-B8F4-E1DB64174665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038281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1390" y="12766677"/>
            <a:ext cx="27947937" cy="21299488"/>
          </a:xfrm>
        </p:spPr>
        <p:txBody>
          <a:bodyPr anchor="b"/>
          <a:lstStyle>
            <a:lvl1pPr>
              <a:defRPr sz="600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211390" y="34267772"/>
            <a:ext cx="27947937" cy="11201400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30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605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912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4pPr>
            <a:lvl5pPr marL="1829210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5pPr>
            <a:lvl6pPr marL="2286517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6pPr>
            <a:lvl7pPr marL="2743825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7pPr>
            <a:lvl8pPr marL="3201122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8pPr>
            <a:lvl9pPr marL="3658430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8C4244-A0DE-472D-BFA9-68FC0B184B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F269D-FBF3-48CD-9E1F-C290D42A7FA0}" type="datetimeFigureOut">
              <a:rPr lang="es-ES"/>
              <a:pPr>
                <a:defRPr/>
              </a:pPr>
              <a:t>30/1/25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4FAEB2-841F-40FA-88D0-45D0BD688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AA8E43-95E4-4B1F-9CBB-D9A66FE34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6E784F8-0D03-4BC6-92F6-4A6329202A41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8879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227263" y="13631871"/>
            <a:ext cx="13898563" cy="3248977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6278228" y="13631871"/>
            <a:ext cx="13898563" cy="3248977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9A4D8A-F940-498E-A919-AEE6CAAC60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7E9B3-0D69-4126-BF76-1769135823B2}" type="datetimeFigureOut">
              <a:rPr lang="es-ES"/>
              <a:pPr>
                <a:defRPr/>
              </a:pPr>
              <a:t>30/1/25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5DB06E-005D-4F62-9432-1DE5076B2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266E01-E958-4B39-A8B2-AA7C0A2AE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E8F2695-9DB7-4A3B-BE65-81D87EF23952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86059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9" y="2725736"/>
            <a:ext cx="27947937" cy="98980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232028" y="12552365"/>
            <a:ext cx="13708061" cy="6151560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307" indent="0">
              <a:buNone/>
              <a:defRPr sz="2000" b="1"/>
            </a:lvl2pPr>
            <a:lvl3pPr marL="914605" indent="0">
              <a:buNone/>
              <a:defRPr sz="1801" b="1"/>
            </a:lvl3pPr>
            <a:lvl4pPr marL="1371912" indent="0">
              <a:buNone/>
              <a:defRPr sz="1602" b="1"/>
            </a:lvl4pPr>
            <a:lvl5pPr marL="1829210" indent="0">
              <a:buNone/>
              <a:defRPr sz="1602" b="1"/>
            </a:lvl5pPr>
            <a:lvl6pPr marL="2286517" indent="0">
              <a:buNone/>
              <a:defRPr sz="1602" b="1"/>
            </a:lvl6pPr>
            <a:lvl7pPr marL="2743825" indent="0">
              <a:buNone/>
              <a:defRPr sz="1602" b="1"/>
            </a:lvl7pPr>
            <a:lvl8pPr marL="3201122" indent="0">
              <a:buNone/>
              <a:defRPr sz="1602" b="1"/>
            </a:lvl8pPr>
            <a:lvl9pPr marL="3658430" indent="0">
              <a:buNone/>
              <a:defRPr sz="1602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232028" y="18703930"/>
            <a:ext cx="13708061" cy="2751296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6405229" y="12552365"/>
            <a:ext cx="13774737" cy="6151560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307" indent="0">
              <a:buNone/>
              <a:defRPr sz="2000" b="1"/>
            </a:lvl2pPr>
            <a:lvl3pPr marL="914605" indent="0">
              <a:buNone/>
              <a:defRPr sz="1801" b="1"/>
            </a:lvl3pPr>
            <a:lvl4pPr marL="1371912" indent="0">
              <a:buNone/>
              <a:defRPr sz="1602" b="1"/>
            </a:lvl4pPr>
            <a:lvl5pPr marL="1829210" indent="0">
              <a:buNone/>
              <a:defRPr sz="1602" b="1"/>
            </a:lvl5pPr>
            <a:lvl6pPr marL="2286517" indent="0">
              <a:buNone/>
              <a:defRPr sz="1602" b="1"/>
            </a:lvl6pPr>
            <a:lvl7pPr marL="2743825" indent="0">
              <a:buNone/>
              <a:defRPr sz="1602" b="1"/>
            </a:lvl7pPr>
            <a:lvl8pPr marL="3201122" indent="0">
              <a:buNone/>
              <a:defRPr sz="1602" b="1"/>
            </a:lvl8pPr>
            <a:lvl9pPr marL="3658430" indent="0">
              <a:buNone/>
              <a:defRPr sz="1602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6405229" y="18703930"/>
            <a:ext cx="13774737" cy="2751296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7EBAC7E-C865-4D44-9B67-BA5F7FD185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E78C6-0E5E-4C15-A1E7-1488BDF861C9}" type="datetimeFigureOut">
              <a:rPr lang="es-ES"/>
              <a:pPr>
                <a:defRPr/>
              </a:pPr>
              <a:t>30/1/25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15BB138-6554-4BC3-A95E-12DF8B925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0DD6FA9-C52D-4DF0-BB90-EEBD8D02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3EAF739-F734-4C76-BDA4-39AA3B1DA5CD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76446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6449B54-87F2-403E-ADD2-4EBCCB61C4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405CC-E4DD-4E36-9373-6E3E0E4A6380}" type="datetimeFigureOut">
              <a:rPr lang="es-ES"/>
              <a:pPr>
                <a:defRPr/>
              </a:pPr>
              <a:t>30/1/25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FB7BFB7-C897-4B73-AA83-5FC7830B6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1CB7DD-7F66-4E87-B588-EC9B9219D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1CDB242-2B7E-412B-9460-BB8A1962A8FD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202853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DBD577-E106-46F6-AF29-B44AD17599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FDDB0-F1B0-4666-A0DA-C2F794DF395A}" type="datetimeFigureOut">
              <a:rPr lang="es-ES"/>
              <a:pPr>
                <a:defRPr/>
              </a:pPr>
              <a:t>30/1/25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A6C3B00-EE25-4C56-AD37-66D0771CD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62E6EB-C331-4AA8-A8D5-C585C50DE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B1120E3-9F10-4E07-8F4E-4333805D2D56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19807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7" y="5410200"/>
            <a:ext cx="10450512" cy="9952034"/>
          </a:xfrm>
        </p:spPr>
        <p:txBody>
          <a:bodyPr anchor="b"/>
          <a:lstStyle>
            <a:lvl1pPr>
              <a:defRPr sz="320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76326" y="7372352"/>
            <a:ext cx="16403640" cy="36390258"/>
          </a:xfrm>
        </p:spPr>
        <p:txBody>
          <a:bodyPr/>
          <a:lstStyle>
            <a:lvl1pPr>
              <a:defRPr sz="3205"/>
            </a:lvl1pPr>
            <a:lvl2pPr>
              <a:defRPr sz="2797"/>
            </a:lvl2pPr>
            <a:lvl3pPr>
              <a:defRPr sz="2399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232027" y="15362239"/>
            <a:ext cx="10450512" cy="28459115"/>
          </a:xfrm>
        </p:spPr>
        <p:txBody>
          <a:bodyPr/>
          <a:lstStyle>
            <a:lvl1pPr marL="0" indent="0">
              <a:buNone/>
              <a:defRPr sz="1602"/>
            </a:lvl1pPr>
            <a:lvl2pPr marL="457307" indent="0">
              <a:buNone/>
              <a:defRPr sz="1403"/>
            </a:lvl2pPr>
            <a:lvl3pPr marL="914605" indent="0">
              <a:buNone/>
              <a:defRPr sz="1204"/>
            </a:lvl3pPr>
            <a:lvl4pPr marL="1371912" indent="0">
              <a:buNone/>
              <a:defRPr sz="995"/>
            </a:lvl4pPr>
            <a:lvl5pPr marL="1829210" indent="0">
              <a:buNone/>
              <a:defRPr sz="995"/>
            </a:lvl5pPr>
            <a:lvl6pPr marL="2286517" indent="0">
              <a:buNone/>
              <a:defRPr sz="995"/>
            </a:lvl6pPr>
            <a:lvl7pPr marL="2743825" indent="0">
              <a:buNone/>
              <a:defRPr sz="995"/>
            </a:lvl7pPr>
            <a:lvl8pPr marL="3201122" indent="0">
              <a:buNone/>
              <a:defRPr sz="995"/>
            </a:lvl8pPr>
            <a:lvl9pPr marL="3658430" indent="0">
              <a:buNone/>
              <a:defRPr sz="99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C61B22-AF18-4EB8-BD66-EADAC2981B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BF6B3-D3B1-4B46-B0CE-78E1CBE735E9}" type="datetimeFigureOut">
              <a:rPr lang="es-ES"/>
              <a:pPr>
                <a:defRPr/>
              </a:pPr>
              <a:t>30/1/25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427067-AE3C-4929-996D-F51A2B337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248528-A32C-4BB7-8317-F9DD44E58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6A9F06F-4AC1-4114-B25B-D2900ED35E74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969616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7" y="5715000"/>
            <a:ext cx="10450512" cy="9647234"/>
          </a:xfrm>
        </p:spPr>
        <p:txBody>
          <a:bodyPr anchor="b"/>
          <a:lstStyle>
            <a:lvl1pPr>
              <a:defRPr sz="320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776326" y="7372352"/>
            <a:ext cx="16403640" cy="36390258"/>
          </a:xfrm>
        </p:spPr>
        <p:txBody>
          <a:bodyPr rtlCol="0">
            <a:normAutofit/>
          </a:bodyPr>
          <a:lstStyle>
            <a:lvl1pPr marL="0" indent="0">
              <a:buNone/>
              <a:defRPr sz="3205"/>
            </a:lvl1pPr>
            <a:lvl2pPr marL="457307" indent="0">
              <a:buNone/>
              <a:defRPr sz="2797"/>
            </a:lvl2pPr>
            <a:lvl3pPr marL="914605" indent="0">
              <a:buNone/>
              <a:defRPr sz="2399"/>
            </a:lvl3pPr>
            <a:lvl4pPr marL="1371912" indent="0">
              <a:buNone/>
              <a:defRPr sz="2000"/>
            </a:lvl4pPr>
            <a:lvl5pPr marL="1829210" indent="0">
              <a:buNone/>
              <a:defRPr sz="2000"/>
            </a:lvl5pPr>
            <a:lvl6pPr marL="2286517" indent="0">
              <a:buNone/>
              <a:defRPr sz="2000"/>
            </a:lvl6pPr>
            <a:lvl7pPr marL="2743825" indent="0">
              <a:buNone/>
              <a:defRPr sz="2000"/>
            </a:lvl7pPr>
            <a:lvl8pPr marL="3201122" indent="0">
              <a:buNone/>
              <a:defRPr sz="2000"/>
            </a:lvl8pPr>
            <a:lvl9pPr marL="365843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232027" y="15362239"/>
            <a:ext cx="10450512" cy="28459115"/>
          </a:xfrm>
        </p:spPr>
        <p:txBody>
          <a:bodyPr/>
          <a:lstStyle>
            <a:lvl1pPr marL="0" indent="0">
              <a:buNone/>
              <a:defRPr sz="1602"/>
            </a:lvl1pPr>
            <a:lvl2pPr marL="457307" indent="0">
              <a:buNone/>
              <a:defRPr sz="1403"/>
            </a:lvl2pPr>
            <a:lvl3pPr marL="914605" indent="0">
              <a:buNone/>
              <a:defRPr sz="1204"/>
            </a:lvl3pPr>
            <a:lvl4pPr marL="1371912" indent="0">
              <a:buNone/>
              <a:defRPr sz="995"/>
            </a:lvl4pPr>
            <a:lvl5pPr marL="1829210" indent="0">
              <a:buNone/>
              <a:defRPr sz="995"/>
            </a:lvl5pPr>
            <a:lvl6pPr marL="2286517" indent="0">
              <a:buNone/>
              <a:defRPr sz="995"/>
            </a:lvl6pPr>
            <a:lvl7pPr marL="2743825" indent="0">
              <a:buNone/>
              <a:defRPr sz="995"/>
            </a:lvl7pPr>
            <a:lvl8pPr marL="3201122" indent="0">
              <a:buNone/>
              <a:defRPr sz="995"/>
            </a:lvl8pPr>
            <a:lvl9pPr marL="3658430" indent="0">
              <a:buNone/>
              <a:defRPr sz="99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48D49F-299F-425D-B3F9-BFA972A3AA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46462-5955-4E38-A629-BD6C69AF180A}" type="datetimeFigureOut">
              <a:rPr lang="es-ES"/>
              <a:pPr>
                <a:defRPr/>
              </a:pPr>
              <a:t>30/1/25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7661AF-E75D-4C57-976C-3164F6B1A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221462-1B5C-482A-A1CE-3E45F9880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0FA7620-6DA8-485C-8BCB-7038696D17E1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129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>
            <a:extLst>
              <a:ext uri="{FF2B5EF4-FFF2-40B4-BE49-F238E27FC236}">
                <a16:creationId xmlns:a16="http://schemas.microsoft.com/office/drawing/2014/main" id="{25E41A6E-2B84-4F17-8230-FA5092A35B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27267" y="4718049"/>
            <a:ext cx="27949524" cy="59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dirty="0"/>
              <a:t>Click to edit Master title style</a:t>
            </a:r>
            <a:endParaRPr lang="es-ES" altLang="es-ES" dirty="0"/>
          </a:p>
        </p:txBody>
      </p:sp>
      <p:sp>
        <p:nvSpPr>
          <p:cNvPr id="1027" name="Marcador de texto 2">
            <a:extLst>
              <a:ext uri="{FF2B5EF4-FFF2-40B4-BE49-F238E27FC236}">
                <a16:creationId xmlns:a16="http://schemas.microsoft.com/office/drawing/2014/main" id="{F1796E64-3018-4097-9FDA-26D265D1BE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27267" y="11430003"/>
            <a:ext cx="27949524" cy="3749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dirty="0"/>
              <a:t>Editar el estilo de texto del patrón</a:t>
            </a:r>
          </a:p>
          <a:p>
            <a:pPr lvl="1"/>
            <a:r>
              <a:rPr lang="es-ES" altLang="es-ES" dirty="0"/>
              <a:t>Segundo nivel</a:t>
            </a:r>
          </a:p>
          <a:p>
            <a:pPr lvl="2"/>
            <a:r>
              <a:rPr lang="es-ES" altLang="es-ES" dirty="0"/>
              <a:t>Tercer nivel</a:t>
            </a:r>
          </a:p>
          <a:p>
            <a:pPr lvl="3"/>
            <a:r>
              <a:rPr lang="es-ES" altLang="es-ES" dirty="0"/>
              <a:t>Cuarto nivel</a:t>
            </a:r>
          </a:p>
          <a:p>
            <a:pPr lvl="4"/>
            <a:r>
              <a:rPr lang="es-ES" altLang="es-ES" dirty="0"/>
              <a:t>Quinto nivel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804" b="1" kern="1200">
          <a:solidFill>
            <a:srgbClr val="002060"/>
          </a:solidFill>
          <a:latin typeface="+mn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804" b="1">
          <a:solidFill>
            <a:srgbClr val="AC697C"/>
          </a:solidFill>
          <a:latin typeface="Calibri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804" b="1">
          <a:solidFill>
            <a:srgbClr val="AC697C"/>
          </a:solidFill>
          <a:latin typeface="Calibri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804" b="1">
          <a:solidFill>
            <a:srgbClr val="AC697C"/>
          </a:solidFill>
          <a:latin typeface="Calibri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804" b="1">
          <a:solidFill>
            <a:srgbClr val="AC697C"/>
          </a:solidFill>
          <a:latin typeface="Calibri" pitchFamily="34" charset="0"/>
        </a:defRPr>
      </a:lvl5pPr>
      <a:lvl6pPr marL="457307" algn="l" rtl="0" fontAlgn="base">
        <a:lnSpc>
          <a:spcPct val="90000"/>
        </a:lnSpc>
        <a:spcBef>
          <a:spcPct val="0"/>
        </a:spcBef>
        <a:spcAft>
          <a:spcPct val="0"/>
        </a:spcAft>
        <a:defRPr sz="13804" b="1">
          <a:solidFill>
            <a:srgbClr val="AC697C"/>
          </a:solidFill>
          <a:latin typeface="Calibri" pitchFamily="34" charset="0"/>
        </a:defRPr>
      </a:lvl6pPr>
      <a:lvl7pPr marL="914605" algn="l" rtl="0" fontAlgn="base">
        <a:lnSpc>
          <a:spcPct val="90000"/>
        </a:lnSpc>
        <a:spcBef>
          <a:spcPct val="0"/>
        </a:spcBef>
        <a:spcAft>
          <a:spcPct val="0"/>
        </a:spcAft>
        <a:defRPr sz="13804" b="1">
          <a:solidFill>
            <a:srgbClr val="AC697C"/>
          </a:solidFill>
          <a:latin typeface="Calibri" pitchFamily="34" charset="0"/>
        </a:defRPr>
      </a:lvl7pPr>
      <a:lvl8pPr marL="1371912" algn="l" rtl="0" fontAlgn="base">
        <a:lnSpc>
          <a:spcPct val="90000"/>
        </a:lnSpc>
        <a:spcBef>
          <a:spcPct val="0"/>
        </a:spcBef>
        <a:spcAft>
          <a:spcPct val="0"/>
        </a:spcAft>
        <a:defRPr sz="13804" b="1">
          <a:solidFill>
            <a:srgbClr val="AC697C"/>
          </a:solidFill>
          <a:latin typeface="Calibri" pitchFamily="34" charset="0"/>
        </a:defRPr>
      </a:lvl8pPr>
      <a:lvl9pPr marL="1829210" algn="l" rtl="0" fontAlgn="base">
        <a:lnSpc>
          <a:spcPct val="90000"/>
        </a:lnSpc>
        <a:spcBef>
          <a:spcPct val="0"/>
        </a:spcBef>
        <a:spcAft>
          <a:spcPct val="0"/>
        </a:spcAft>
        <a:defRPr sz="13804" b="1">
          <a:solidFill>
            <a:srgbClr val="AC697C"/>
          </a:solidFill>
          <a:latin typeface="Calibri" pitchFamily="34" charset="0"/>
        </a:defRPr>
      </a:lvl9pPr>
    </p:titleStyle>
    <p:bodyStyle>
      <a:lvl1pPr marL="1143264" indent="-1143264" algn="l" rtl="0" eaLnBrk="0" fontAlgn="base" hangingPunct="0">
        <a:lnSpc>
          <a:spcPct val="90000"/>
        </a:lnSpc>
        <a:spcBef>
          <a:spcPts val="995"/>
        </a:spcBef>
        <a:spcAft>
          <a:spcPct val="0"/>
        </a:spcAft>
        <a:buClr>
          <a:srgbClr val="C3587F"/>
        </a:buClr>
        <a:buFont typeface="Arial" panose="020B0604020202020204" pitchFamily="34" charset="0"/>
        <a:buChar char="•"/>
        <a:defRPr sz="8798" kern="1200">
          <a:solidFill>
            <a:schemeClr val="tx1"/>
          </a:solidFill>
          <a:latin typeface="+mn-lt"/>
          <a:ea typeface="+mn-ea"/>
          <a:cs typeface="+mn-cs"/>
        </a:defRPr>
      </a:lvl1pPr>
      <a:lvl2pPr marL="1600561" indent="-1143264" algn="l" rtl="0" eaLnBrk="0" fontAlgn="base" hangingPunct="0">
        <a:lnSpc>
          <a:spcPct val="90000"/>
        </a:lnSpc>
        <a:spcBef>
          <a:spcPts val="498"/>
        </a:spcBef>
        <a:spcAft>
          <a:spcPct val="0"/>
        </a:spcAft>
        <a:buClr>
          <a:srgbClr val="0089A2"/>
        </a:buClr>
        <a:buFont typeface="Arial" panose="020B0604020202020204" pitchFamily="34" charset="0"/>
        <a:buChar char="•"/>
        <a:defRPr sz="8002" kern="1200">
          <a:solidFill>
            <a:schemeClr val="tx1"/>
          </a:solidFill>
          <a:latin typeface="+mn-lt"/>
          <a:ea typeface="+mn-ea"/>
          <a:cs typeface="+mn-cs"/>
        </a:defRPr>
      </a:lvl2pPr>
      <a:lvl3pPr marL="1772053" indent="-857448" algn="l" rtl="0" eaLnBrk="0" fontAlgn="base" hangingPunct="0">
        <a:lnSpc>
          <a:spcPct val="90000"/>
        </a:lnSpc>
        <a:spcBef>
          <a:spcPts val="498"/>
        </a:spcBef>
        <a:spcAft>
          <a:spcPct val="0"/>
        </a:spcAft>
        <a:buClr>
          <a:srgbClr val="C3587F"/>
        </a:buClr>
        <a:buFont typeface="Wingdings" panose="05000000000000000000" pitchFamily="2" charset="2"/>
        <a:buChar char="§"/>
        <a:defRPr sz="7206" kern="1200">
          <a:solidFill>
            <a:schemeClr val="tx1"/>
          </a:solidFill>
          <a:latin typeface="+mn-lt"/>
          <a:ea typeface="+mn-ea"/>
          <a:cs typeface="+mn-cs"/>
        </a:defRPr>
      </a:lvl3pPr>
      <a:lvl4pPr marL="2229350" indent="-857448" algn="l" rtl="0" eaLnBrk="0" fontAlgn="base" hangingPunct="0">
        <a:lnSpc>
          <a:spcPct val="90000"/>
        </a:lnSpc>
        <a:spcBef>
          <a:spcPts val="498"/>
        </a:spcBef>
        <a:spcAft>
          <a:spcPct val="0"/>
        </a:spcAft>
        <a:buClr>
          <a:srgbClr val="0089A2"/>
        </a:buClr>
        <a:buFont typeface="Wingdings" panose="05000000000000000000" pitchFamily="2" charset="2"/>
        <a:buChar char="§"/>
        <a:defRPr sz="6599" kern="1200">
          <a:solidFill>
            <a:schemeClr val="tx1"/>
          </a:solidFill>
          <a:latin typeface="+mn-lt"/>
          <a:ea typeface="+mn-ea"/>
          <a:cs typeface="+mn-cs"/>
        </a:defRPr>
      </a:lvl4pPr>
      <a:lvl5pPr marL="2686657" indent="-857448" algn="l" rtl="0" eaLnBrk="0" fontAlgn="base" hangingPunct="0">
        <a:lnSpc>
          <a:spcPct val="90000"/>
        </a:lnSpc>
        <a:spcBef>
          <a:spcPts val="498"/>
        </a:spcBef>
        <a:spcAft>
          <a:spcPct val="0"/>
        </a:spcAft>
        <a:buClr>
          <a:srgbClr val="C3587F"/>
        </a:buClr>
        <a:buFont typeface="Arial" panose="020B0604020202020204" pitchFamily="34" charset="0"/>
        <a:buChar char="•"/>
        <a:defRPr sz="6599" kern="1200">
          <a:solidFill>
            <a:schemeClr val="tx1"/>
          </a:solidFill>
          <a:latin typeface="+mn-lt"/>
          <a:ea typeface="+mn-ea"/>
          <a:cs typeface="+mn-cs"/>
        </a:defRPr>
      </a:lvl5pPr>
      <a:lvl6pPr marL="2515166" indent="-228649" algn="l" defTabSz="914605" rtl="0" eaLnBrk="1" latinLnBrk="0" hangingPunct="1">
        <a:lnSpc>
          <a:spcPct val="90000"/>
        </a:lnSpc>
        <a:spcBef>
          <a:spcPts val="498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2473" indent="-228649" algn="l" defTabSz="914605" rtl="0" eaLnBrk="1" latinLnBrk="0" hangingPunct="1">
        <a:lnSpc>
          <a:spcPct val="90000"/>
        </a:lnSpc>
        <a:spcBef>
          <a:spcPts val="498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781" indent="-228649" algn="l" defTabSz="914605" rtl="0" eaLnBrk="1" latinLnBrk="0" hangingPunct="1">
        <a:lnSpc>
          <a:spcPct val="90000"/>
        </a:lnSpc>
        <a:spcBef>
          <a:spcPts val="498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7078" indent="-228649" algn="l" defTabSz="914605" rtl="0" eaLnBrk="1" latinLnBrk="0" hangingPunct="1">
        <a:lnSpc>
          <a:spcPct val="90000"/>
        </a:lnSpc>
        <a:spcBef>
          <a:spcPts val="498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307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605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912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9210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517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825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1122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8430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</TotalTime>
  <Words>0</Words>
  <Application>Microsoft Macintosh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rmimoso</dc:creator>
  <cp:lastModifiedBy>Microsoft Office User</cp:lastModifiedBy>
  <cp:revision>17</cp:revision>
  <dcterms:created xsi:type="dcterms:W3CDTF">2017-04-10T12:01:46Z</dcterms:created>
  <dcterms:modified xsi:type="dcterms:W3CDTF">2025-01-30T13:09:35Z</dcterms:modified>
</cp:coreProperties>
</file>